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8A7C1C-0B67-433C-9E50-FEE2771C00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FB15B99-8455-4FAE-9256-896ABDD4A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BD2501-B2E3-4B90-955D-B6AA5BB6B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46AC2D-51FF-4F27-A861-54B6258F5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45F2D4-C92B-4EB9-8827-88F2D36E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32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E3BE99-1940-463C-AF36-AC50453DD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7A48A6-9DEF-4711-8823-A7F2BC3B5E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4A36B1-7CFE-4778-BED4-B89D9AB0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297D06-7068-42A6-BDE7-DA9C92CB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CD71DE-8B6F-4A24-B839-46D2E51F6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69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F4C121-5997-403B-92C6-E76B4D2A61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74EDD72-72E3-4426-AB04-169C56E8B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157DE8-DE1E-4FF1-AEA8-EE83D6CE8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83A2ED-E010-4FD0-BA46-4E12612F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5685A-B3C9-4184-9A9A-52B5820E4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26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39118E-CE1C-4965-9E5E-149647FD9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FCE8FD-BD2A-417C-AB06-3601130A4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B3F504-AE45-4F89-A345-C4E3F6B78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FF6737-EA3C-4915-BA0A-91E04C7A3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0B826E-D12C-4248-B054-C15D1BD4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29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60432-44FD-4EDB-A2C7-BE1D74EE9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3ECC12-406E-4171-9F3B-55647A5B4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0B1199-0D73-4CD0-9FE5-64A32941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B790AA-2E9D-414F-A47D-90F8281F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4E5144-5CB7-4D85-99B0-97B458DA0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C18A42-769D-4D8B-B553-C70CAE77A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6FD6EA-1FE1-4CF0-8080-5644F61E76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507E91-E897-4E7D-8B4C-B13B9E1AC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17D71A-25DB-4648-9AB5-91DD9B0F6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3C248A-1E35-4EE7-A2D6-36FC8505A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8BD8E4-0605-43EE-BCC3-A0238F2C0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453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20934-A8C3-43B2-B667-CBADEAD7E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9410210-85C9-4599-ABC3-83EE16FC7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623284-7CA4-4773-8E00-C63B3DE62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2011B6B-49D1-47FE-8942-2178A747E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D792B0E-E716-4A6D-98BE-6DFE3E823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00EC6DE-8154-4D30-8005-AA322A273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188BEF-5465-4723-835A-78DE82C76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B491D0E-209F-4D23-836D-7C5C9A13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639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9AE0C-2146-4BCC-AF93-8AFDA238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6063CBB-23E3-45F4-9CB3-08F971018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55B1B4-C05E-4A2D-804A-230EAF4A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3CD93BE-CE3C-43AD-97CA-00375055B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3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223A84B-E99F-42BD-8238-5DD01087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DEBCB87-79BE-43C3-A690-8438DBD51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8BD164A-8FC5-4508-9D0F-6F7DB7C80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528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84B8F2-2566-4070-A113-586A76463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AD7F62-2BED-4524-9A5F-ACE05FABB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E61D7B1-F5EC-416E-B996-53E957E83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104D0E3-DC8D-44DE-B1AB-D426EA5A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BFC0D9-7D24-42FE-BA65-CCD28F37A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E00BE3-6167-4E23-9E73-BF89E4704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37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7BAC2F-607F-4522-9988-7B12CF1CF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ACE719D-86F5-4138-8B25-C854F26AD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1A70E1-6B7E-4CC0-ABC3-C60776FEB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222EE67-48CA-40ED-B104-B98F302FE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A5C1751-E030-4AAE-A0CB-9F154296B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3C889D-539E-4186-BC21-6C7180AA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304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69F4D88-5E36-40E9-9C94-EFF39CDC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36D5CD-C58F-4E97-8902-FDBB2AEA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D6130E-400D-4F38-B1D4-B6A9519FEF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B786-9176-4C7A-BB79-17827E407CB7}" type="datetimeFigureOut">
              <a:rPr lang="it-IT" smtClean="0"/>
              <a:t>19/04/2020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950796-1CA8-47F9-A6F3-4EE617AE71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BAB62EE-5180-4E02-B2AD-7701F8C86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DF35E-F08D-4C15-8971-1A282A32AB5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190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58C74D-ABDF-4FB8-85F6-530EF7977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5237"/>
            <a:ext cx="9144000" cy="636099"/>
          </a:xfrm>
        </p:spPr>
        <p:txBody>
          <a:bodyPr>
            <a:normAutofit/>
          </a:bodyPr>
          <a:lstStyle/>
          <a:p>
            <a:r>
              <a:rPr lang="it-IT" sz="2800" b="1" dirty="0"/>
              <a:t>Cosa è l’allenamento sportivo?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7B0F71-F2F4-4DCC-A481-59E61F7CBD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52689"/>
            <a:ext cx="9144000" cy="3609304"/>
          </a:xfrm>
        </p:spPr>
        <p:txBody>
          <a:bodyPr>
            <a:noAutofit/>
          </a:bodyPr>
          <a:lstStyle/>
          <a:p>
            <a:pPr algn="l"/>
            <a:r>
              <a:rPr lang="it-IT" sz="1600" dirty="0"/>
              <a:t>L’allenamento è un processo che prepara l’atleta sotto gli aspetti</a:t>
            </a:r>
          </a:p>
          <a:p>
            <a:pPr algn="l"/>
            <a:r>
              <a:rPr lang="it-IT" sz="1600" dirty="0"/>
              <a:t>• Fisici</a:t>
            </a:r>
          </a:p>
          <a:p>
            <a:pPr algn="l"/>
            <a:r>
              <a:rPr lang="it-IT" sz="1600" dirty="0"/>
              <a:t>• Tecnici</a:t>
            </a:r>
          </a:p>
          <a:p>
            <a:pPr algn="l"/>
            <a:r>
              <a:rPr lang="it-IT" sz="1600" dirty="0"/>
              <a:t>• Tattici</a:t>
            </a:r>
          </a:p>
          <a:p>
            <a:pPr algn="l"/>
            <a:r>
              <a:rPr lang="it-IT" sz="1600" dirty="0"/>
              <a:t>• Psicologici</a:t>
            </a:r>
          </a:p>
          <a:p>
            <a:pPr algn="l"/>
            <a:r>
              <a:rPr lang="it-IT" sz="1600" dirty="0"/>
              <a:t>Puntando ad un suo miglioramento delle prestazioni, partendo dai prerequisiti genetici e passando per ogni fase della crescita e dello</a:t>
            </a:r>
          </a:p>
          <a:p>
            <a:pPr algn="l"/>
            <a:r>
              <a:rPr lang="it-IT" sz="1600" dirty="0"/>
              <a:t>Sviluppo</a:t>
            </a:r>
            <a:r>
              <a:rPr lang="it-IT" sz="1600" b="1" dirty="0"/>
              <a:t>. Il volume dell’allenamento </a:t>
            </a:r>
            <a:r>
              <a:rPr lang="it-IT" sz="1600" dirty="0"/>
              <a:t>è la quantità di lavoro effettuato. Può essere modificato con numero di ripetizioni e di serie.</a:t>
            </a:r>
          </a:p>
          <a:p>
            <a:pPr algn="l"/>
            <a:r>
              <a:rPr lang="it-IT" sz="1600" dirty="0"/>
              <a:t>Nella corsa si intende (la distanza), nella forza la quantità di carico.</a:t>
            </a:r>
          </a:p>
          <a:p>
            <a:pPr algn="l"/>
            <a:endParaRPr lang="it-IT" sz="1600" b="1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FE567B3-17C5-4919-B4F6-8B6CBB8F22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7627" y="196007"/>
            <a:ext cx="3592342" cy="1939229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7E83EB3-611E-40E9-8F01-0D2BAFD04A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7729" y="550879"/>
            <a:ext cx="2757659" cy="316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87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3F74C584-B832-475F-82E2-388085ABC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3596952" cy="193869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73A6747-A3A4-43E1-B29E-AC942751EC5B}"/>
              </a:ext>
            </a:extLst>
          </p:cNvPr>
          <p:cNvSpPr txBox="1"/>
          <p:nvPr/>
        </p:nvSpPr>
        <p:spPr>
          <a:xfrm>
            <a:off x="838200" y="1736035"/>
            <a:ext cx="10515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L’intensità dell’allenamento  </a:t>
            </a:r>
            <a:r>
              <a:rPr lang="it-IT" dirty="0"/>
              <a:t>è la difficoltà del lavoro. Nella corsa è la velocità, nella forza è il carico utilizzato.</a:t>
            </a:r>
          </a:p>
          <a:p>
            <a:endParaRPr lang="it-IT" b="1" dirty="0"/>
          </a:p>
          <a:p>
            <a:r>
              <a:rPr lang="it-IT" b="1" dirty="0"/>
              <a:t>Il carico dell’allenamento</a:t>
            </a:r>
            <a:r>
              <a:rPr lang="it-IT" dirty="0"/>
              <a:t> è la combinazione tra i vari parametri, soprattutto volume x intensità.</a:t>
            </a:r>
          </a:p>
          <a:p>
            <a:endParaRPr lang="it-IT" b="1" dirty="0"/>
          </a:p>
          <a:p>
            <a:r>
              <a:rPr lang="it-IT" b="1" dirty="0"/>
              <a:t>La frequenza dell’allenamento </a:t>
            </a:r>
            <a:r>
              <a:rPr lang="it-IT" dirty="0"/>
              <a:t>è il numero di allenamenti al giorno o settimana o mese.</a:t>
            </a:r>
          </a:p>
          <a:p>
            <a:endParaRPr lang="it-IT" b="1" dirty="0"/>
          </a:p>
          <a:p>
            <a:pPr algn="ctr"/>
            <a:r>
              <a:rPr lang="it-IT" b="1" dirty="0"/>
              <a:t>I principi dell’allenamento</a:t>
            </a:r>
          </a:p>
          <a:p>
            <a:endParaRPr lang="it-IT" b="1" dirty="0"/>
          </a:p>
          <a:p>
            <a:r>
              <a:rPr lang="it-IT" b="1" dirty="0"/>
              <a:t>Il principio dell’individualità </a:t>
            </a:r>
            <a:r>
              <a:rPr lang="it-IT" dirty="0"/>
              <a:t>. Ogni persona è differente e risponde in maniera diversa allo stimolo allenante.</a:t>
            </a:r>
          </a:p>
          <a:p>
            <a:r>
              <a:rPr lang="it-IT" dirty="0"/>
              <a:t>Può variare anche con l’età ( biologica), il sesso, lo stato di allenamento, l’esperienza sportiva , la composizione corporea, eventuali infortuni o patologie pregresse e così via.</a:t>
            </a:r>
          </a:p>
          <a:p>
            <a:r>
              <a:rPr lang="it-IT" dirty="0"/>
              <a:t>Passare l’allenamento da atleta ad atleta , anche tra fratelli, non ha nessuna certezza della replicabilità dell’effetto.</a:t>
            </a:r>
          </a:p>
          <a:p>
            <a:r>
              <a:rPr lang="it-IT" b="1" dirty="0"/>
              <a:t>Il principio della specificità. </a:t>
            </a:r>
            <a:r>
              <a:rPr lang="it-IT" dirty="0"/>
              <a:t>Allenarsi non vuol dire fare movimento. Ogni risultato che vogliamo raggiungere deve essere orientato ai gruppi muscolari interessati ed agli aspetti energetici e metabolici.</a:t>
            </a:r>
          </a:p>
          <a:p>
            <a:r>
              <a:rPr lang="it-IT" dirty="0"/>
              <a:t>Deve essere effettuato con tecnica perfetta, ovvero con una coordinazione precisa.</a:t>
            </a:r>
          </a:p>
          <a:p>
            <a:r>
              <a:rPr lang="it-IT" dirty="0"/>
              <a:t>Deve essere effettuato tenuto conto dell’effetto </a:t>
            </a:r>
            <a:r>
              <a:rPr lang="it-IT" b="1" dirty="0"/>
              <a:t>Dose-risposta </a:t>
            </a:r>
            <a:r>
              <a:rPr lang="it-IT" dirty="0"/>
              <a:t>su base scientifica.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81303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D9026D17-E5F8-4B18-ACFF-62B54E20D3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13" y="365125"/>
            <a:ext cx="3596952" cy="193869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11D44C-55C7-4069-84D2-62282FAEC85B}"/>
              </a:ext>
            </a:extLst>
          </p:cNvPr>
          <p:cNvSpPr txBox="1"/>
          <p:nvPr/>
        </p:nvSpPr>
        <p:spPr>
          <a:xfrm>
            <a:off x="731520" y="1702191"/>
            <a:ext cx="110712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Il principio del sovraccarico. </a:t>
            </a:r>
            <a:r>
              <a:rPr lang="it-IT" dirty="0"/>
              <a:t>Ogni adattamento ricercato passa per uno stress dell’organismo.</a:t>
            </a:r>
          </a:p>
          <a:p>
            <a:r>
              <a:rPr lang="it-IT" dirty="0"/>
              <a:t>Il corpo deve essere sollecitato con stimoli opportuni e differenti e reagire opponendosi a questi cambiamenti.</a:t>
            </a:r>
          </a:p>
          <a:p>
            <a:r>
              <a:rPr lang="it-IT" dirty="0"/>
              <a:t>Il sovraccarico si intende anche con esercizi effettuati su differenti superfici, in pendenza ,con complessità etc..</a:t>
            </a:r>
          </a:p>
          <a:p>
            <a:r>
              <a:rPr lang="it-IT" b="1" dirty="0"/>
              <a:t>Il principio della progressione. </a:t>
            </a:r>
            <a:r>
              <a:rPr lang="it-IT" dirty="0"/>
              <a:t>Nel rispetto dei principi precedenti si deve ricercare un progressivo adattamento, in forma graduale ma costante.</a:t>
            </a:r>
          </a:p>
          <a:p>
            <a:r>
              <a:rPr lang="it-IT" dirty="0"/>
              <a:t>Un sovraccarico troppo rapido può causare traumi, tecnica non corretta, alterata coordinazione muscolare.</a:t>
            </a:r>
          </a:p>
          <a:p>
            <a:r>
              <a:rPr lang="it-IT" dirty="0"/>
              <a:t>Il recupero deve essere ritenuto parte fondamentale dell’allenamento.</a:t>
            </a:r>
          </a:p>
          <a:p>
            <a:r>
              <a:rPr lang="it-IT" b="1" dirty="0"/>
              <a:t>Il principio della diminuzione dei risultati. </a:t>
            </a:r>
            <a:r>
              <a:rPr lang="it-IT" dirty="0"/>
              <a:t>Nella fase iniziale i miglioramenti sono progressivi e immediati.</a:t>
            </a:r>
          </a:p>
          <a:p>
            <a:r>
              <a:rPr lang="it-IT" dirty="0"/>
              <a:t>Man mano che l’atleta ottiene novi risultati le sue aspettative di miglioramento decrementano.</a:t>
            </a:r>
          </a:p>
          <a:p>
            <a:r>
              <a:rPr lang="it-IT" dirty="0"/>
              <a:t>Atleti molto allenati o di </a:t>
            </a:r>
            <a:r>
              <a:rPr lang="it-IT" dirty="0" err="1"/>
              <a:t>elite</a:t>
            </a:r>
            <a:r>
              <a:rPr lang="it-IT" dirty="0"/>
              <a:t>  otterranno nuovi risultati solo frammentando i loro punti di debolezza e lavorando su quelli.</a:t>
            </a:r>
          </a:p>
          <a:p>
            <a:r>
              <a:rPr lang="it-IT" b="1" dirty="0"/>
              <a:t>I principi della reversibilità. </a:t>
            </a:r>
            <a:r>
              <a:rPr lang="it-IT" dirty="0"/>
              <a:t>Quando ci alleniamo puntiamo ad un miglioramento delle prestazioni.</a:t>
            </a:r>
          </a:p>
          <a:p>
            <a:r>
              <a:rPr lang="it-IT" dirty="0"/>
              <a:t>Interruzione parziale o totale dell’allenamento ci fa perdere gli adattamenti , ritornando ad un livello iniziale.</a:t>
            </a:r>
          </a:p>
          <a:p>
            <a:r>
              <a:rPr lang="it-IT" dirty="0"/>
              <a:t>Variazioni dell’allenamento, non funzionali alla prestazione, portano a risultati simili sui sistemi energetici.</a:t>
            </a:r>
          </a:p>
          <a:p>
            <a:endParaRPr lang="it-IT" dirty="0"/>
          </a:p>
          <a:p>
            <a:r>
              <a:rPr lang="it-IT" dirty="0"/>
              <a:t>Spero di essere stato chiaro , ci vediamo al prossimo argomento che sarà : </a:t>
            </a:r>
            <a:r>
              <a:rPr lang="it-IT" b="1" dirty="0"/>
              <a:t>le basi dei sistemi energetici</a:t>
            </a:r>
          </a:p>
        </p:txBody>
      </p:sp>
    </p:spTree>
    <p:extLst>
      <p:ext uri="{BB962C8B-B14F-4D97-AF65-F5344CB8AC3E}">
        <p14:creationId xmlns:p14="http://schemas.microsoft.com/office/powerpoint/2010/main" val="3454048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477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Cosa è l’allenamento sportivo?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è l’allenamento sportivo?</dc:title>
  <dc:creator>Stefano</dc:creator>
  <cp:lastModifiedBy>Stefano</cp:lastModifiedBy>
  <cp:revision>7</cp:revision>
  <dcterms:created xsi:type="dcterms:W3CDTF">2020-04-19T08:31:10Z</dcterms:created>
  <dcterms:modified xsi:type="dcterms:W3CDTF">2020-04-19T09:25:31Z</dcterms:modified>
</cp:coreProperties>
</file>